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D2C0-BCBF-48D0-A828-56D3C0D0010A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16D8-2984-4CB8-BACF-BE7C083F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89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D2C0-BCBF-48D0-A828-56D3C0D0010A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16D8-2984-4CB8-BACF-BE7C083F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237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D2C0-BCBF-48D0-A828-56D3C0D0010A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16D8-2984-4CB8-BACF-BE7C083F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191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D2C0-BCBF-48D0-A828-56D3C0D0010A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16D8-2984-4CB8-BACF-BE7C083F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19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D2C0-BCBF-48D0-A828-56D3C0D0010A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16D8-2984-4CB8-BACF-BE7C083F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281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D2C0-BCBF-48D0-A828-56D3C0D0010A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16D8-2984-4CB8-BACF-BE7C083F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261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D2C0-BCBF-48D0-A828-56D3C0D0010A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16D8-2984-4CB8-BACF-BE7C083F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498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D2C0-BCBF-48D0-A828-56D3C0D0010A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16D8-2984-4CB8-BACF-BE7C083F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00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D2C0-BCBF-48D0-A828-56D3C0D0010A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16D8-2984-4CB8-BACF-BE7C083F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405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D2C0-BCBF-48D0-A828-56D3C0D0010A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16D8-2984-4CB8-BACF-BE7C083F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169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D2C0-BCBF-48D0-A828-56D3C0D0010A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B16D8-2984-4CB8-BACF-BE7C083F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79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2D2C0-BCBF-48D0-A828-56D3C0D0010A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B16D8-2984-4CB8-BACF-BE7C083F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97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Работа с одаренными детьми на уроках музыки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5864696" cy="175260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Автор: </a:t>
            </a:r>
          </a:p>
          <a:p>
            <a:pPr algn="r"/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Казакова Ольга Андреевна,</a:t>
            </a:r>
          </a:p>
          <a:p>
            <a:pPr algn="r"/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учитель музыки 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666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1280980"/>
            <a:ext cx="4712568" cy="248405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Одаренность —</a:t>
            </a:r>
          </a:p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наличие потенциально высоких способностей у какого-либо человека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744416" cy="2496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3933056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Музыкальная одаренность </a:t>
            </a:r>
            <a:r>
              <a:rPr lang="ru-RU" sz="2400" dirty="0" smtClean="0"/>
              <a:t>- это сложное качественное образование, включающее как специальные музыкальные способности, так и творческие и личностные составляющие.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76011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316835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Типы одаренности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2266496"/>
            <a:ext cx="2808312" cy="100811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Интеллектуальная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99592" y="3717032"/>
            <a:ext cx="2808312" cy="100811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Креативная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2160" y="2266496"/>
            <a:ext cx="2808312" cy="100811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Художественная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321522" y="2266496"/>
            <a:ext cx="2500955" cy="100811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Академическая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88024" y="3729964"/>
            <a:ext cx="2808312" cy="100811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Социальная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(лидерская)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5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316835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Музыкальные способности включают в себя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2266496"/>
            <a:ext cx="2808312" cy="11625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Музыкальный слух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657956"/>
            <a:ext cx="2808312" cy="11521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Творческое восприятие музыки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2160" y="2266496"/>
            <a:ext cx="2808312" cy="11625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Различие музыкальных образов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321522" y="2266496"/>
            <a:ext cx="2500955" cy="11625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Эмоциональный отклик на музыку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12160" y="3674902"/>
            <a:ext cx="2808312" cy="11351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Чувство ритма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21522" y="3674902"/>
            <a:ext cx="2500955" cy="11351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Вокальные данные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859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316835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Условия для развития одаренных детей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2044005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1. Создание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для ученика ситуации успеха и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уверенности.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2.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Организация творческой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деятельности.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3.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Организация творческих конкурсов, концертов, фестивалей, музыкальных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игр.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4.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Разработка и реализация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</a:rPr>
              <a:t>межпредметных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 исследовательских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проектов.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5. Индивидуальная работа.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11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1052736"/>
            <a:ext cx="8280920" cy="338437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Признаки музыкальной одаренности</a:t>
            </a:r>
            <a:r>
              <a:rPr lang="ru-RU" dirty="0" smtClean="0"/>
              <a:t>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5075" y="1772816"/>
            <a:ext cx="82089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-  проявляет большой интерес к музыкальным занятиям, пению;</a:t>
            </a:r>
          </a:p>
          <a:p>
            <a:r>
              <a:rPr lang="ru-RU" sz="2200" dirty="0"/>
              <a:t>-  чутко реагирует на характер и настроение музыки;</a:t>
            </a:r>
          </a:p>
          <a:p>
            <a:r>
              <a:rPr lang="ru-RU" sz="2200" dirty="0"/>
              <a:t>-  хорошо поет;</a:t>
            </a:r>
          </a:p>
          <a:p>
            <a:r>
              <a:rPr lang="ru-RU" sz="2200" dirty="0"/>
              <a:t>-  вкладывает много энергии, чувств в игру на музыкальном инструменте, в песню или танец;  любит музыкальные записи;</a:t>
            </a:r>
          </a:p>
          <a:p>
            <a:r>
              <a:rPr lang="ru-RU" sz="2200" dirty="0"/>
              <a:t>-  стремится пойти на концерт или туда, где можно слушать музыку;</a:t>
            </a:r>
          </a:p>
          <a:p>
            <a:r>
              <a:rPr lang="ru-RU" sz="2200" dirty="0"/>
              <a:t>-  нравится играть на каком-нибудь инструменте;</a:t>
            </a:r>
          </a:p>
          <a:p>
            <a:r>
              <a:rPr lang="ru-RU" sz="2200" dirty="0"/>
              <a:t>-  в пении и музыке стремится выразить свои чувства и настроение;</a:t>
            </a:r>
          </a:p>
          <a:p>
            <a:r>
              <a:rPr lang="ru-RU" sz="2200" dirty="0"/>
              <a:t>-  сочиняет собственные оригинальные мелодии </a:t>
            </a:r>
          </a:p>
        </p:txBody>
      </p:sp>
    </p:spTree>
    <p:extLst>
      <p:ext uri="{BB962C8B-B14F-4D97-AF65-F5344CB8AC3E}">
        <p14:creationId xmlns:p14="http://schemas.microsoft.com/office/powerpoint/2010/main" val="3793363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80920" cy="316835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Этапы работы с одаренными детьми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67844" y="1988840"/>
            <a:ext cx="2808312" cy="11625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Диагностический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67845" y="4869160"/>
            <a:ext cx="2808312" cy="11625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Заключительный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67845" y="3413689"/>
            <a:ext cx="2808312" cy="11625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Развивающий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264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7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2420888"/>
            <a:ext cx="8280920" cy="201622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5515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186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Работа с одаренными детьми на уроках музыки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одаренными детьми на уроках музыки</dc:title>
  <dc:creator>Olga</dc:creator>
  <cp:lastModifiedBy>Olga</cp:lastModifiedBy>
  <cp:revision>5</cp:revision>
  <dcterms:created xsi:type="dcterms:W3CDTF">2021-03-22T06:42:20Z</dcterms:created>
  <dcterms:modified xsi:type="dcterms:W3CDTF">2021-03-22T08:01:00Z</dcterms:modified>
</cp:coreProperties>
</file>